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8" r:id="rId2"/>
    <p:sldId id="269" r:id="rId3"/>
    <p:sldId id="265" r:id="rId4"/>
    <p:sldId id="262" r:id="rId5"/>
    <p:sldId id="263" r:id="rId6"/>
    <p:sldId id="266" r:id="rId7"/>
    <p:sldId id="267" r:id="rId8"/>
    <p:sldId id="268" r:id="rId9"/>
    <p:sldId id="272" r:id="rId10"/>
    <p:sldId id="273" r:id="rId11"/>
    <p:sldId id="274" r:id="rId12"/>
    <p:sldId id="271" r:id="rId13"/>
    <p:sldId id="270" r:id="rId14"/>
    <p:sldId id="26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0A7B9-46F6-47F1-8C8D-22704ABD42C5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A3EF8-BDA8-413F-8900-523ABC33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6A3EF8-BDA8-413F-8900-523ABC33AC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freecars.github.io/" TargetMode="External"/><Relationship Id="rId4" Type="http://schemas.openxmlformats.org/officeDocument/2006/relationships/hyperlink" Target="http://freecars.taobao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err="1" smtClean="0">
                <a:latin typeface="+mn-ea"/>
              </a:rPr>
              <a:t>FreeCars</a:t>
            </a:r>
            <a:r>
              <a:rPr lang="zh-CN" altLang="en-US" dirty="0" smtClean="0">
                <a:latin typeface="+mn-ea"/>
              </a:rPr>
              <a:t>示波器</a:t>
            </a:r>
            <a:endParaRPr lang="zh-CN" altLang="en-US" sz="130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期末一讲</a:t>
            </a:r>
            <a:r>
              <a:rPr lang="zh-CN" altLang="en-US" dirty="0" smtClean="0">
                <a:latin typeface="+mn-ea"/>
              </a:rPr>
              <a:t>：从零调</a:t>
            </a:r>
            <a:r>
              <a:rPr lang="en-US" altLang="zh-CN" dirty="0" err="1" smtClean="0">
                <a:latin typeface="+mn-ea"/>
              </a:rPr>
              <a:t>FreeCars</a:t>
            </a:r>
            <a:r>
              <a:rPr lang="zh-CN" altLang="en-US" dirty="0" smtClean="0">
                <a:latin typeface="+mn-ea"/>
              </a:rPr>
              <a:t>示波器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主讲人</a:t>
            </a:r>
            <a:r>
              <a:rPr lang="zh-CN" altLang="en-US" dirty="0" smtClean="0">
                <a:latin typeface="+mn-ea"/>
              </a:rPr>
              <a:t>：</a:t>
            </a:r>
            <a:r>
              <a:rPr lang="en-US" altLang="zh-CN" dirty="0" err="1" smtClean="0">
                <a:latin typeface="+mn-ea"/>
              </a:rPr>
              <a:t>FreeCars</a:t>
            </a:r>
            <a:r>
              <a:rPr lang="zh-CN" altLang="en-US" dirty="0" smtClean="0">
                <a:latin typeface="+mn-ea"/>
              </a:rPr>
              <a:t>军哥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关于</a:t>
            </a:r>
            <a:r>
              <a:rPr lang="en-US" altLang="zh-CN" dirty="0" err="1" smtClean="0">
                <a:solidFill>
                  <a:srgbClr val="FF0000"/>
                </a:solidFill>
                <a:latin typeface="+mn-ea"/>
              </a:rPr>
              <a:t>FreeCars</a:t>
            </a:r>
            <a:r>
              <a:rPr lang="zh-CN" altLang="en-US" dirty="0" smtClean="0">
                <a:latin typeface="+mn-ea"/>
              </a:rPr>
              <a:t>：一直从事智能车配件的研</a:t>
            </a:r>
            <a:r>
              <a:rPr lang="en-US" altLang="zh-CN" dirty="0" smtClean="0">
                <a:latin typeface="+mn-ea"/>
              </a:rPr>
              <a:t>			  </a:t>
            </a:r>
            <a:r>
              <a:rPr lang="zh-CN" altLang="en-US" dirty="0" smtClean="0">
                <a:latin typeface="+mn-ea"/>
              </a:rPr>
              <a:t>发、生产、销售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err="1" smtClean="0">
                <a:solidFill>
                  <a:srgbClr val="FF0000"/>
                </a:solidFill>
                <a:latin typeface="+mn-ea"/>
              </a:rPr>
              <a:t>FreeCars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小店</a:t>
            </a:r>
            <a:r>
              <a:rPr lang="zh-CN" altLang="en-US" dirty="0" smtClean="0">
                <a:latin typeface="+mn-ea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+mn-ea"/>
                <a:hlinkClick r:id="rId4"/>
              </a:rPr>
              <a:t>http://FreeCars.taobao.com</a:t>
            </a:r>
            <a:endParaRPr lang="en-US" altLang="zh-CN" sz="2800" dirty="0" smtClean="0">
              <a:solidFill>
                <a:srgbClr val="00B0F0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官方网站：      </a:t>
            </a:r>
            <a:r>
              <a:rPr lang="en-US" altLang="zh-CN" sz="2800" dirty="0" smtClean="0">
                <a:solidFill>
                  <a:srgbClr val="00B0F0"/>
                </a:solidFill>
                <a:latin typeface="+mn-ea"/>
                <a:hlinkClick r:id="rId5"/>
              </a:rPr>
              <a:t>http://FreeCars.GitHub.IO</a:t>
            </a:r>
            <a:endParaRPr lang="en-US" altLang="zh-CN" sz="2800" dirty="0" smtClean="0">
              <a:solidFill>
                <a:srgbClr val="00B0F0"/>
              </a:solidFill>
              <a:latin typeface="+mn-ea"/>
              <a:hlinkClick r:id="rId4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我们的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QQ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群：</a:t>
            </a:r>
            <a:r>
              <a:rPr lang="en-US" altLang="zh-CN" dirty="0" smtClean="0"/>
              <a:t>384273254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149168724</a:t>
            </a:r>
            <a:endParaRPr lang="zh-CN" altLang="en-US" dirty="0">
              <a:solidFill>
                <a:srgbClr val="00B0F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新型超声波测距</a:t>
            </a:r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5" name="图片 4" descr="全套750x750首图模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1772816"/>
            <a:ext cx="4680000" cy="46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灯塔裁判系统</a:t>
            </a:r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5" name="图片 4" descr="750x750首图模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132856"/>
            <a:ext cx="3960000" cy="3960000"/>
          </a:xfrm>
          <a:prstGeom prst="rect">
            <a:avLst/>
          </a:prstGeom>
        </p:spPr>
      </p:pic>
      <p:pic>
        <p:nvPicPr>
          <p:cNvPr id="6" name="图片 5" descr="灯塔 750x750首图模板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464" y="2132856"/>
            <a:ext cx="3960000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n-US" altLang="zh-CN" dirty="0" err="1" smtClean="0"/>
              <a:t>FreeCars</a:t>
            </a:r>
            <a:r>
              <a:rPr lang="zh-CN" altLang="en-US" dirty="0" smtClean="0"/>
              <a:t>示波器机理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824536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  <p:sp>
        <p:nvSpPr>
          <p:cNvPr id="5" name="流程图: 过程 4"/>
          <p:cNvSpPr/>
          <p:nvPr/>
        </p:nvSpPr>
        <p:spPr>
          <a:xfrm>
            <a:off x="3131840" y="5877272"/>
            <a:ext cx="3744416" cy="57606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示波器曲线绘制</a:t>
            </a:r>
            <a:endParaRPr lang="zh-CN" altLang="en-US" b="1" dirty="0"/>
          </a:p>
        </p:txBody>
      </p:sp>
      <p:sp>
        <p:nvSpPr>
          <p:cNvPr id="6" name="流程图: 过程 5"/>
          <p:cNvSpPr/>
          <p:nvPr/>
        </p:nvSpPr>
        <p:spPr>
          <a:xfrm>
            <a:off x="755576" y="1988840"/>
            <a:ext cx="2304256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单片机按照一定的协议用串口发送数据</a:t>
            </a:r>
            <a:endParaRPr lang="zh-CN" altLang="en-US" dirty="0"/>
          </a:p>
        </p:txBody>
      </p:sp>
      <p:sp>
        <p:nvSpPr>
          <p:cNvPr id="8" name="流程图: 过程 7"/>
          <p:cNvSpPr/>
          <p:nvPr/>
        </p:nvSpPr>
        <p:spPr>
          <a:xfrm>
            <a:off x="755576" y="3068960"/>
            <a:ext cx="2304256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电脑通过蓝牙串口等接收到数据</a:t>
            </a:r>
            <a:endParaRPr lang="zh-CN" altLang="en-US" dirty="0"/>
          </a:p>
        </p:txBody>
      </p:sp>
      <p:sp>
        <p:nvSpPr>
          <p:cNvPr id="10" name="流程图: 过程 9"/>
          <p:cNvSpPr/>
          <p:nvPr/>
        </p:nvSpPr>
        <p:spPr>
          <a:xfrm>
            <a:off x="755576" y="4077072"/>
            <a:ext cx="2304256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上位机解析协议得到实际数据</a:t>
            </a:r>
            <a:endParaRPr lang="zh-CN" altLang="en-US" dirty="0"/>
          </a:p>
        </p:txBody>
      </p:sp>
      <p:sp>
        <p:nvSpPr>
          <p:cNvPr id="11" name="流程图: 过程 10"/>
          <p:cNvSpPr/>
          <p:nvPr/>
        </p:nvSpPr>
        <p:spPr>
          <a:xfrm>
            <a:off x="755576" y="4941168"/>
            <a:ext cx="2304256" cy="4320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缓冲区</a:t>
            </a:r>
            <a:endParaRPr lang="zh-CN" altLang="en-US" dirty="0"/>
          </a:p>
        </p:txBody>
      </p:sp>
      <p:sp>
        <p:nvSpPr>
          <p:cNvPr id="12" name="流程图: 过程 11"/>
          <p:cNvSpPr/>
          <p:nvPr/>
        </p:nvSpPr>
        <p:spPr>
          <a:xfrm>
            <a:off x="3563888" y="3068960"/>
            <a:ext cx="1296144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串口调试助手查看</a:t>
            </a:r>
            <a:endParaRPr lang="zh-CN" altLang="en-US" dirty="0"/>
          </a:p>
        </p:txBody>
      </p:sp>
      <p:cxnSp>
        <p:nvCxnSpPr>
          <p:cNvPr id="14" name="直接箭头连接符 13"/>
          <p:cNvCxnSpPr>
            <a:stCxn id="6" idx="2"/>
            <a:endCxn id="8" idx="0"/>
          </p:cNvCxnSpPr>
          <p:nvPr/>
        </p:nvCxnSpPr>
        <p:spPr>
          <a:xfrm>
            <a:off x="1907704" y="2601488"/>
            <a:ext cx="0" cy="4674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8" idx="2"/>
            <a:endCxn id="10" idx="0"/>
          </p:cNvCxnSpPr>
          <p:nvPr/>
        </p:nvCxnSpPr>
        <p:spPr>
          <a:xfrm>
            <a:off x="1907704" y="3681608"/>
            <a:ext cx="0" cy="3954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10" idx="2"/>
            <a:endCxn id="11" idx="0"/>
          </p:cNvCxnSpPr>
          <p:nvPr/>
        </p:nvCxnSpPr>
        <p:spPr>
          <a:xfrm>
            <a:off x="1907704" y="4689720"/>
            <a:ext cx="0" cy="251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8" idx="3"/>
            <a:endCxn id="12" idx="1"/>
          </p:cNvCxnSpPr>
          <p:nvPr/>
        </p:nvCxnSpPr>
        <p:spPr>
          <a:xfrm>
            <a:off x="3059832" y="337528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形状 21"/>
          <p:cNvCxnSpPr>
            <a:stCxn id="11" idx="2"/>
            <a:endCxn id="5" idx="1"/>
          </p:cNvCxnSpPr>
          <p:nvPr/>
        </p:nvCxnSpPr>
        <p:spPr>
          <a:xfrm rot="16200000" flipH="1">
            <a:off x="2123728" y="5157192"/>
            <a:ext cx="792088" cy="122413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流程图: 过程 22"/>
          <p:cNvSpPr/>
          <p:nvPr/>
        </p:nvSpPr>
        <p:spPr>
          <a:xfrm>
            <a:off x="5292080" y="2060848"/>
            <a:ext cx="144016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本地磁盘数据读取</a:t>
            </a:r>
            <a:endParaRPr lang="zh-CN" altLang="en-US" dirty="0"/>
          </a:p>
        </p:txBody>
      </p:sp>
      <p:sp>
        <p:nvSpPr>
          <p:cNvPr id="24" name="流程图: 过程 23"/>
          <p:cNvSpPr/>
          <p:nvPr/>
        </p:nvSpPr>
        <p:spPr>
          <a:xfrm>
            <a:off x="7092280" y="2060848"/>
            <a:ext cx="144016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生成正弦曲线数据</a:t>
            </a:r>
            <a:endParaRPr lang="zh-CN" altLang="en-US" dirty="0"/>
          </a:p>
        </p:txBody>
      </p:sp>
      <p:cxnSp>
        <p:nvCxnSpPr>
          <p:cNvPr id="26" name="肘形连接符 25"/>
          <p:cNvCxnSpPr>
            <a:stCxn id="23" idx="2"/>
            <a:endCxn id="5" idx="0"/>
          </p:cNvCxnSpPr>
          <p:nvPr/>
        </p:nvCxnSpPr>
        <p:spPr>
          <a:xfrm rot="5400000">
            <a:off x="3906216" y="3771328"/>
            <a:ext cx="3203776" cy="100811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形状 27"/>
          <p:cNvCxnSpPr>
            <a:stCxn id="24" idx="2"/>
            <a:endCxn id="5" idx="3"/>
          </p:cNvCxnSpPr>
          <p:nvPr/>
        </p:nvCxnSpPr>
        <p:spPr>
          <a:xfrm rot="5400000">
            <a:off x="5598404" y="3951348"/>
            <a:ext cx="3491808" cy="9361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协议调试流程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/>
              <a:t>熟悉</a:t>
            </a:r>
            <a:r>
              <a:rPr lang="en-US" altLang="zh-CN" dirty="0" err="1" smtClean="0"/>
              <a:t>FreeCars</a:t>
            </a:r>
            <a:r>
              <a:rPr lang="zh-CN" altLang="en-US" dirty="0" smtClean="0"/>
              <a:t>上位机的操作（学习模式）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2.</a:t>
            </a:r>
            <a:r>
              <a:rPr lang="zh-CN" altLang="en-US" dirty="0" smtClean="0"/>
              <a:t>调试单片机串口发送功能，并且在串口调  试助手上查看对应数据，确认无误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3.</a:t>
            </a:r>
            <a:r>
              <a:rPr lang="zh-CN" altLang="en-US" dirty="0" smtClean="0"/>
              <a:t>移植</a:t>
            </a:r>
            <a:r>
              <a:rPr lang="en-US" altLang="zh-CN" dirty="0" smtClean="0"/>
              <a:t>push, </a:t>
            </a:r>
            <a:r>
              <a:rPr lang="en-US" altLang="zh-CN" dirty="0" err="1" smtClean="0"/>
              <a:t>sendDataToScope</a:t>
            </a:r>
            <a:r>
              <a:rPr lang="zh-CN" altLang="en-US" dirty="0" smtClean="0"/>
              <a:t>这两个函数</a:t>
            </a:r>
            <a:r>
              <a:rPr lang="en-US" altLang="zh-CN" dirty="0" smtClean="0"/>
              <a:t>,</a:t>
            </a:r>
            <a:r>
              <a:rPr lang="zh-CN" altLang="en-US" dirty="0" smtClean="0"/>
              <a:t>其中</a:t>
            </a:r>
            <a:r>
              <a:rPr lang="en-US" altLang="zh-CN" dirty="0" smtClean="0"/>
              <a:t>push</a:t>
            </a:r>
            <a:r>
              <a:rPr lang="zh-CN" altLang="en-US" dirty="0" smtClean="0"/>
              <a:t>函数完全不需要修改，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sendDataToScope</a:t>
            </a:r>
            <a:r>
              <a:rPr lang="zh-CN" altLang="en-US" dirty="0" smtClean="0"/>
              <a:t>需要修改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4.</a:t>
            </a:r>
            <a:r>
              <a:rPr lang="zh-CN" altLang="en-US" dirty="0" smtClean="0"/>
              <a:t>仅仅调用一次</a:t>
            </a:r>
            <a:r>
              <a:rPr lang="en-US" altLang="zh-CN" dirty="0" err="1" smtClean="0"/>
              <a:t>sendDataToScope</a:t>
            </a:r>
            <a:r>
              <a:rPr lang="zh-CN" altLang="en-US" dirty="0" smtClean="0"/>
              <a:t>，在调试助手看数据是否对的（协议正确）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5.</a:t>
            </a:r>
            <a:r>
              <a:rPr lang="zh-CN" altLang="en-US" dirty="0" smtClean="0"/>
              <a:t>多次调用</a:t>
            </a:r>
            <a:r>
              <a:rPr lang="en-US" altLang="zh-CN" dirty="0" err="1" smtClean="0"/>
              <a:t>sendDataToScope</a:t>
            </a:r>
            <a:r>
              <a:rPr lang="zh-CN" altLang="en-US" dirty="0" smtClean="0"/>
              <a:t>，关闭调试助手，打开</a:t>
            </a:r>
            <a:r>
              <a:rPr lang="en-US" altLang="zh-CN" dirty="0" err="1" smtClean="0"/>
              <a:t>FreeCars</a:t>
            </a:r>
            <a:r>
              <a:rPr lang="zh-CN" altLang="en-US" dirty="0" smtClean="0"/>
              <a:t>示波器，查看波形</a:t>
            </a:r>
            <a:endParaRPr lang="en-US" altLang="zh-CN" dirty="0" smtClean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9600" dirty="0" smtClean="0"/>
              <a:t>谢谢！</a:t>
            </a:r>
            <a:endParaRPr lang="zh-CN" altLang="en-US" sz="9600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目的、原因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很多新手移植代码不成功</a:t>
            </a:r>
            <a:endParaRPr lang="en-US" altLang="zh-CN" dirty="0" smtClean="0"/>
          </a:p>
          <a:p>
            <a:r>
              <a:rPr lang="zh-CN" altLang="en-US" dirty="0"/>
              <a:t>不</a:t>
            </a:r>
            <a:r>
              <a:rPr lang="zh-CN" altLang="en-US" dirty="0" smtClean="0"/>
              <a:t>理解</a:t>
            </a:r>
            <a:r>
              <a:rPr lang="en-US" altLang="zh-CN" dirty="0" err="1" smtClean="0"/>
              <a:t>FreeCars</a:t>
            </a:r>
            <a:r>
              <a:rPr lang="zh-CN" altLang="en-US" dirty="0" smtClean="0"/>
              <a:t>上位机工作机理</a:t>
            </a:r>
            <a:endParaRPr lang="en-US" altLang="zh-CN" dirty="0" smtClean="0"/>
          </a:p>
          <a:p>
            <a:r>
              <a:rPr lang="zh-CN" altLang="en-US" dirty="0" smtClean="0"/>
              <a:t>没有对应例程，不会移植</a:t>
            </a:r>
            <a:endParaRPr lang="en-US" altLang="zh-CN" dirty="0" smtClean="0"/>
          </a:p>
          <a:p>
            <a:r>
              <a:rPr lang="zh-CN" altLang="en-US" dirty="0" smtClean="0"/>
              <a:t>下载我们提供的例程，但是没有波形</a:t>
            </a:r>
            <a:endParaRPr lang="en-US" altLang="zh-CN" dirty="0" smtClean="0"/>
          </a:p>
          <a:p>
            <a:r>
              <a:rPr lang="zh-CN" altLang="en-US" dirty="0" smtClean="0"/>
              <a:t>每天有几十人来问相同问题，</a:t>
            </a:r>
            <a:r>
              <a:rPr lang="zh-CN" altLang="en-US" dirty="0" smtClean="0">
                <a:solidFill>
                  <a:srgbClr val="FF0000"/>
                </a:solidFill>
              </a:rPr>
              <a:t>醉了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pic>
        <p:nvPicPr>
          <p:cNvPr id="1026" name="Picture 2" descr="http://imgsrc.baidu.com/forum/w%3D580/sign=24e99b3db01bb0518f24b320067bda77/6a5b22d12f2eb93816ceededd6628535e4dd6f4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7116" y="0"/>
            <a:ext cx="3646884" cy="3646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串口有数据，为什么没波形</a:t>
            </a:r>
            <a:endParaRPr lang="en-US" altLang="zh-CN" dirty="0" smtClean="0"/>
          </a:p>
          <a:p>
            <a:r>
              <a:rPr lang="zh-CN" altLang="en-US" dirty="0" smtClean="0"/>
              <a:t>串口有数据，所以协议是对的</a:t>
            </a:r>
            <a:endParaRPr lang="en-US" altLang="zh-CN" dirty="0" smtClean="0"/>
          </a:p>
          <a:p>
            <a:r>
              <a:rPr lang="zh-CN" altLang="en-US" dirty="0" smtClean="0"/>
              <a:t>协议是什么样子的</a:t>
            </a:r>
            <a:endParaRPr lang="en-US" altLang="zh-CN" dirty="0" smtClean="0"/>
          </a:p>
          <a:p>
            <a:r>
              <a:rPr lang="en-US" altLang="zh-CN" dirty="0" smtClean="0"/>
              <a:t>……</a:t>
            </a:r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基础知识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调试</a:t>
            </a:r>
            <a:r>
              <a:rPr lang="en-US" altLang="zh-CN" dirty="0" err="1" smtClean="0"/>
              <a:t>FreeCars</a:t>
            </a:r>
            <a:r>
              <a:rPr lang="zh-CN" altLang="en-US" dirty="0" smtClean="0"/>
              <a:t>上位机前，您可能需要</a:t>
            </a:r>
            <a:r>
              <a:rPr lang="zh-CN" altLang="en-US" dirty="0" smtClean="0"/>
              <a:t>有以下</a:t>
            </a:r>
            <a:r>
              <a:rPr lang="zh-CN" altLang="en-US" dirty="0" smtClean="0"/>
              <a:t>预备知识：</a:t>
            </a:r>
            <a:endParaRPr lang="en-US" altLang="zh-CN" dirty="0" smtClean="0"/>
          </a:p>
          <a:p>
            <a:r>
              <a:rPr lang="zh-CN" altLang="en-US" dirty="0" smtClean="0"/>
              <a:t>基本熟悉所使用单片机的基础功能、硬件</a:t>
            </a:r>
            <a:endParaRPr lang="en-US" altLang="zh-CN" dirty="0" smtClean="0"/>
          </a:p>
          <a:p>
            <a:r>
              <a:rPr lang="zh-CN" altLang="en-US" dirty="0" smtClean="0"/>
              <a:t>会用单片机的串口发送数据并在调试助手上显示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硬件注意问题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必须搞清楚串口</a:t>
            </a:r>
            <a:r>
              <a:rPr lang="en-US" altLang="zh-CN" dirty="0" smtClean="0"/>
              <a:t>TXD</a:t>
            </a:r>
            <a:r>
              <a:rPr lang="zh-CN" altLang="en-US" dirty="0" smtClean="0"/>
              <a:t>和</a:t>
            </a:r>
            <a:r>
              <a:rPr lang="en-US" altLang="zh-CN" dirty="0" smtClean="0"/>
              <a:t>RXD</a:t>
            </a:r>
            <a:r>
              <a:rPr lang="zh-CN" altLang="en-US" dirty="0" smtClean="0"/>
              <a:t>是单片机哪个</a:t>
            </a:r>
            <a:r>
              <a:rPr lang="en-US" altLang="zh-CN" dirty="0" smtClean="0"/>
              <a:t>IO</a:t>
            </a:r>
            <a:r>
              <a:rPr lang="zh-CN" altLang="en-US" dirty="0" smtClean="0"/>
              <a:t>口</a:t>
            </a:r>
            <a:endParaRPr lang="en-US" altLang="zh-CN" dirty="0" smtClean="0"/>
          </a:p>
          <a:p>
            <a:r>
              <a:rPr lang="en-US" altLang="zh-CN" dirty="0" smtClean="0"/>
              <a:t>MK60</a:t>
            </a:r>
            <a:r>
              <a:rPr lang="zh-CN" altLang="en-US" dirty="0" smtClean="0"/>
              <a:t>：</a:t>
            </a:r>
            <a:r>
              <a:rPr lang="en-US" altLang="zh-CN" dirty="0" smtClean="0"/>
              <a:t>PA14</a:t>
            </a:r>
            <a:r>
              <a:rPr lang="zh-CN" altLang="en-US" dirty="0" smtClean="0"/>
              <a:t>，</a:t>
            </a:r>
            <a:r>
              <a:rPr lang="en-US" altLang="zh-CN" smtClean="0"/>
              <a:t>PA15</a:t>
            </a:r>
            <a:endParaRPr lang="en-US" altLang="zh-CN" dirty="0" smtClean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硬件注意问题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单片机与蓝牙或者</a:t>
            </a:r>
            <a:r>
              <a:rPr lang="en-US" altLang="zh-CN" dirty="0" smtClean="0"/>
              <a:t>USB</a:t>
            </a:r>
            <a:r>
              <a:rPr lang="zh-CN" altLang="en-US" dirty="0" smtClean="0"/>
              <a:t>转</a:t>
            </a:r>
            <a:r>
              <a:rPr lang="en-US" altLang="zh-CN" dirty="0" smtClean="0"/>
              <a:t>TTL</a:t>
            </a:r>
            <a:r>
              <a:rPr lang="zh-CN" altLang="en-US" dirty="0" smtClean="0"/>
              <a:t>模块链接必须是</a:t>
            </a:r>
            <a:r>
              <a:rPr lang="en-US" altLang="zh-CN" dirty="0" smtClean="0"/>
              <a:t>RXD</a:t>
            </a:r>
            <a:r>
              <a:rPr lang="zh-CN" altLang="en-US" dirty="0" smtClean="0"/>
              <a:t>、</a:t>
            </a:r>
            <a:r>
              <a:rPr lang="en-US" altLang="zh-CN" dirty="0" smtClean="0"/>
              <a:t>TXD</a:t>
            </a:r>
            <a:r>
              <a:rPr lang="zh-CN" altLang="en-US" dirty="0" smtClean="0"/>
              <a:t>交叉</a:t>
            </a:r>
            <a:r>
              <a:rPr lang="zh-CN" altLang="en-US" dirty="0" smtClean="0"/>
              <a:t>链接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蓝牙</a:t>
            </a:r>
            <a:r>
              <a:rPr lang="en-US" altLang="zh-CN" dirty="0" smtClean="0"/>
              <a:t>TXD------</a:t>
            </a:r>
            <a:r>
              <a:rPr lang="zh-CN" altLang="en-US" dirty="0" smtClean="0"/>
              <a:t>单片机</a:t>
            </a:r>
            <a:r>
              <a:rPr lang="en-US" altLang="zh-CN" dirty="0" smtClean="0"/>
              <a:t>RXD</a:t>
            </a:r>
          </a:p>
          <a:p>
            <a:r>
              <a:rPr lang="zh-CN" altLang="en-US" dirty="0" smtClean="0"/>
              <a:t>蓝</a:t>
            </a:r>
            <a:r>
              <a:rPr lang="zh-CN" altLang="en-US" dirty="0" smtClean="0"/>
              <a:t>牙</a:t>
            </a:r>
            <a:r>
              <a:rPr lang="en-US" altLang="zh-CN" dirty="0" smtClean="0"/>
              <a:t>RXD------</a:t>
            </a:r>
            <a:r>
              <a:rPr lang="zh-CN" altLang="en-US" dirty="0" smtClean="0"/>
              <a:t>单片机</a:t>
            </a:r>
            <a:r>
              <a:rPr lang="en-US" altLang="zh-CN" dirty="0" smtClean="0"/>
              <a:t>TXD</a:t>
            </a:r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硬件注意问题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单片机、蓝牙、电脑三者的串口波特率必须</a:t>
            </a:r>
            <a:r>
              <a:rPr lang="zh-CN" altLang="en-US" dirty="0" smtClean="0"/>
              <a:t>相同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注意：蓝牙默认波特率为</a:t>
            </a:r>
            <a:r>
              <a:rPr lang="en-US" altLang="zh-CN" dirty="0" smtClean="0"/>
              <a:t>9600</a:t>
            </a:r>
          </a:p>
          <a:p>
            <a:r>
              <a:rPr lang="en-US" altLang="zh-CN" dirty="0" smtClean="0"/>
              <a:t> </a:t>
            </a:r>
            <a:r>
              <a:rPr lang="en-US" altLang="zh-CN" dirty="0" smtClean="0"/>
              <a:t>             </a:t>
            </a:r>
            <a:r>
              <a:rPr lang="zh-CN" altLang="en-US" dirty="0" smtClean="0"/>
              <a:t>我们例程默认为</a:t>
            </a:r>
            <a:r>
              <a:rPr lang="en-US" altLang="zh-CN" dirty="0" smtClean="0"/>
              <a:t>115200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硬件注意问题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没有显示出波形前不建议使用蓝牙，因为大多数人不会蓝牙</a:t>
            </a:r>
          </a:p>
          <a:p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迷你编码器</a:t>
            </a:r>
            <a:endParaRPr lang="zh-CN" altLang="en-US" dirty="0"/>
          </a:p>
        </p:txBody>
      </p:sp>
      <p:pic>
        <p:nvPicPr>
          <p:cNvPr id="4" name="图片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9198"/>
            <a:ext cx="3131839" cy="1055546"/>
          </a:xfrm>
          <a:prstGeom prst="rect">
            <a:avLst/>
          </a:prstGeom>
          <a:effectLst>
            <a:softEdge rad="12700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5" name="图片 4" descr="256 750x750首图模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628800"/>
            <a:ext cx="4680000" cy="4680000"/>
          </a:xfrm>
          <a:prstGeom prst="rect">
            <a:avLst/>
          </a:prstGeom>
        </p:spPr>
      </p:pic>
      <p:pic>
        <p:nvPicPr>
          <p:cNvPr id="6" name="图片 5" descr="512 750x750首图模板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1628800"/>
            <a:ext cx="4680000" cy="4680000"/>
          </a:xfrm>
          <a:prstGeom prst="rect">
            <a:avLst/>
          </a:prstGeom>
        </p:spPr>
      </p:pic>
      <p:pic>
        <p:nvPicPr>
          <p:cNvPr id="7" name="图片 6" descr="512 dir  750x750首图模板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1628800"/>
            <a:ext cx="4680000" cy="46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1457</TotalTime>
  <Words>380</Words>
  <Application>Microsoft Office PowerPoint</Application>
  <PresentationFormat>全屏显示(4:3)</PresentationFormat>
  <Paragraphs>57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FreeCars示波器</vt:lpstr>
      <vt:lpstr>目的、原因</vt:lpstr>
      <vt:lpstr>常见问题</vt:lpstr>
      <vt:lpstr>基础知识</vt:lpstr>
      <vt:lpstr>硬件注意问题</vt:lpstr>
      <vt:lpstr>硬件注意问题</vt:lpstr>
      <vt:lpstr>硬件注意问题</vt:lpstr>
      <vt:lpstr>硬件注意问题</vt:lpstr>
      <vt:lpstr>迷你编码器</vt:lpstr>
      <vt:lpstr>新型超声波测距</vt:lpstr>
      <vt:lpstr>灯塔裁判系统</vt:lpstr>
      <vt:lpstr>FreeCars示波器机理</vt:lpstr>
      <vt:lpstr>协议调试流程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1</cp:lastModifiedBy>
  <cp:revision>183</cp:revision>
  <dcterms:modified xsi:type="dcterms:W3CDTF">2015-02-06T03:05:54Z</dcterms:modified>
</cp:coreProperties>
</file>